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门店运营分析PPT模板：连锁零售月度经营改善案例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门店运营分析PPT模板：连锁零售月度经营改善案例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门店运营分析PPT模板：连锁零售月度经营改善案例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门店店长、区域经理、零售运营负责人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零售连锁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用户想找到适合零售门店实际管理的经营分析PPT模板，用于例会汇报和区域复盘。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门店运营PPT, 零售经营分析, 店长汇报模板, 月度经营复盘, 连锁零售PPT, 门店数据分析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适配中国连锁零售常见指标和管理方式，强调节假日促销、会员拉新、导购表现、商圈对比和总部督导场景。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数据看板风，适合插入门店照片、排行榜和整改清单。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门店运营分析PPT模板：连锁零售月度经营改善案例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