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销售季度复盘PPT模板：业绩分析与下季度行动计划案例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销售季度复盘PPT模板：业绩分析与下季度行动计划案例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销售季度复盘PPT模板：业绩分析与下季度行动计划案例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销售经理、大客户负责人、区域总监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企业销售管理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用户需要一套适合给老板和团队汇报的销售复盘PPT，用来总结结果并争取资源支持。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销售复盘PPT, 季度业绩分析, 销售总结模板, 回款分析PPT, 商机漏斗汇报, 销售计划PPT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贴合中国企业常用的业绩管理方式，强调目标达成率、区域对比、重点客户跟进、回款节点和钉钉/企业微信协同场景。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商务简洁风，适合插入排行榜、漏斗图、区域地图和行动表。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销售季度复盘PPT模板：业绩分析与下季度行动计划案例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