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跨境电商选品分析PPT模板：亚马逊爆款调研案例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跨境电商选品分析PPT模板：亚马逊爆款调研案例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跨境电商选品分析PPT模板：亚马逊爆款调研案例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跨境电商卖家、选品经理、运营负责人、创业团队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跨境电商/外贸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用户需要制作选品评审或项目立项材料，用于团队决策、合伙人沟通或培训分享。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选品分析PPT, 跨境电商PPT模板, 亚马逊选品案例, 爆款调研PPT, 跨境运营汇报PPT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针对中国卖家常见业务流程，关注1688供应链、平台佣金、物流时效、FBA成本、海外市场数据和合规风险。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分析型商务模板，含竞品矩阵页、利润模型页、供应链评估页、立项建议页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跨境电商选品分析PPT模板：亚马逊爆款调研案例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