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融资路演PPT模板：天使轮项目BP展示案例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融资路演PPT模板：天使轮项目BP展示案例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融资路演PPT模板：天使轮项目BP展示案例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创业者、联合创始人、初创公司CEO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创业投资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用户想快速找到可直接修改的融资BP案例，用于见投资人、创业大赛或孵化器路演。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融资路演PPT, BP模板, 天使轮PPT, 创业项目介绍, 投资人路演, 商业计划书PPT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突出中国创投场景常见内容，如赛道规模、竞品格局、营收模型、获客成本、政策红利与本土案例背书，适配线下路演和微信群转发预览。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深色科技风、数据页突出、逻辑清晰，适合10-15页快速讲清项目价值。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融资路演PPT模板：天使轮项目BP展示案例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