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presentation（零售连锁版）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presentation（零售连锁版）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presentation（零售连锁版）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presentation（零售连锁版）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presentation（零售连锁版）, presentation, China, Chinese, 简体中文 new energy partner presentation（零售连锁版） PPT 案例, 简体中文 new energy partner presentation（零售连锁版） China, General business PPT 案例, 简体中文 new energy partner presentation（零售连锁版） template, 简体中文 new energy partner presentation（零售连锁版） example deck, 简体中文 new energy partner presentation（零售连锁版） pitch deck, 简体中文 new energy partner presentation（零售连锁版） report deck, 简体中文 new energy partner presentation（零售连锁版） PowerPoint sample, 简体中文 new energy partner presentation（零售连锁版） speaker notes, 简体中文 new energy partner presentation（零售连锁版） 模板, 简体中文 new energy partner presentation（零售连锁版） 范本, 简体中文 new energy partner presentation（零售连锁版）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presentation（零售连锁版）</dc:title>
  <dc:subject>Turn the current conversation into a structured presentation artifact</dc:subject>
  <dc:creator>秒搭</dc:creator>
  <cp:lastModifiedBy>秒搭</cp:lastModifiedBy>
  <cp:revision>1</cp:revision>
  <dcterms:created xsi:type="dcterms:W3CDTF">2026-05-19T19:17:24Z</dcterms:created>
  <dcterms:modified xsi:type="dcterms:W3CDTF">2026-05-19T19:17:24Z</dcterms:modified>
</cp:coreProperties>
</file>