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new energy partner presentation（电商团队版）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new energy partner presentation（电商团队版）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new energy partner presentation（电商团队版）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new energy partner presentation（电商团队版）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new energy partner presentation（电商团队版）, presentation, China, Chinese, 简体中文 new energy partner presentation（电商团队版） PPT 案例, 简体中文 new energy partner presentation（电商团队版） China, General business PPT 案例, 简体中文 new energy partner presentation（电商团队版） template, 简体中文 new energy partner presentation（电商团队版） example deck, 简体中文 new energy partner presentation（电商团队版） pitch deck, 简体中文 new energy partner presentation（电商团队版） report deck, 简体中文 new energy partner presentation（电商团队版） PowerPoint sample, 简体中文 new energy partner presentation（电商团队版） speaker notes, 简体中文 new energy partner presentation（电商团队版） 模板, 简体中文 new energy partner presentation（电商团队版） 范本, 简体中文 new energy partner presentation（电商团队版）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new energy partner presentation（电商团队版）</dc:title>
  <dc:subject>Turn the current conversation into a structured presentation artifact</dc:subject>
  <dc:creator>秒搭</dc:creator>
  <cp:lastModifiedBy>秒搭</cp:lastModifiedBy>
  <cp:revision>1</cp:revision>
  <dcterms:created xsi:type="dcterms:W3CDTF">2026-05-19T19:17:24Z</dcterms:created>
  <dcterms:modified xsi:type="dcterms:W3CDTF">2026-05-19T19:17:24Z</dcterms:modified>
</cp:coreProperties>
</file>