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简体中文 new energy partner presentation（教育机构版）</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简体中文 new energy partner presentation（教育机构版）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简体中文 new energy partner presentation（教育机构版）</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zh-CN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China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简体中文 new energy partner presentation（教育机构版）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简体中文 new energy partner presentation（教育机构版）, presentation, China, Chinese, 简体中文 new energy partner presentation（教育机构版） PPT 案例, 简体中文 new energy partner presentation（教育机构版） China, General business PPT 案例, 简体中文 new energy partner presentation（教育机构版） template, 简体中文 new energy partner presentation（教育机构版） example deck, 简体中文 new energy partner presentation（教育机构版） pitch deck, 简体中文 new energy partner presentation（教育机构版） report deck, 简体中文 new energy partner presentation（教育机构版） PowerPoint sample, 简体中文 new energy partner presentation（教育机构版） speaker notes, 简体中文 new energy partner presentation（教育机构版） 模板, 简体中文 new energy partner presentation（教育机构版） 范本, 简体中文 new energy partner presentation（教育机构版） 案例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mobile-first density, direct utility, trust signals, and references to common Chinese business workflows.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mobile-first density, direct utility, trust signals, and references to common Chinese business workflows.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简体中文 new energy partner presentation（教育机构版）</dc:title>
  <dc:subject>Turn the current conversation into a structured presentation artifact</dc:subject>
  <dc:creator>秒搭</dc:creator>
  <cp:lastModifiedBy>秒搭</cp:lastModifiedBy>
  <cp:revision>1</cp:revision>
  <dcterms:created xsi:type="dcterms:W3CDTF">2026-05-20T19:17:24Z</dcterms:created>
  <dcterms:modified xsi:type="dcterms:W3CDTF">2026-05-20T19:17:24Z</dcterms:modified>
</cp:coreProperties>
</file>