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presentation（咨询服务版）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presentation（咨询服务版）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presentation（咨询服务版）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presentation（咨询服务版）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presentation（咨询服务版）, presentation, China, Chinese, 简体中文 new energy partner presentation（咨询服务版） PPT 案例, 简体中文 new energy partner presentation（咨询服务版） China, General business PPT 案例, 简体中文 new energy partner presentation（咨询服务版） template, 简体中文 new energy partner presentation（咨询服务版） example deck, 简体中文 new energy partner presentation（咨询服务版） pitch deck, 简体中文 new energy partner presentation（咨询服务版） report deck, 简体中文 new energy partner presentation（咨询服务版） PowerPoint sample, 简体中文 new energy partner presentation（咨询服务版） speaker notes, 简体中文 new energy partner presentation（咨询服务版） 模板, 简体中文 new energy partner presentation（咨询服务版） 范本, 简体中文 new energy partner presentation（咨询服务版）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presentation（咨询服务版）</dc:title>
  <dc:subject>Turn the current conversation into a structured presentation artifact</dc:subject>
  <dc:creator>秒搭</dc:creator>
  <cp:lastModifiedBy>秒搭</cp:lastModifiedBy>
  <cp:revision>1</cp:revision>
  <dcterms:created xsi:type="dcterms:W3CDTF">2026-05-21T19:17:22Z</dcterms:created>
  <dcterms:modified xsi:type="dcterms:W3CDTF">2026-05-21T19:17:22Z</dcterms:modified>
</cp:coreProperties>
</file>