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presentation（创业公司版）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presentation（创业公司版）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presentation（创业公司版）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presentation（创业公司版）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presentation（创业公司版）, presentation, China, Chinese, 简体中文 new energy partner presentation（创业公司版） PPT 案例, 简体中文 new energy partner presentation（创业公司版） China, General business PPT 案例, 简体中文 new energy partner presentation（创业公司版） template, 简体中文 new energy partner presentation（创业公司版） example deck, 简体中文 new energy partner presentation（创业公司版） pitch deck, 简体中文 new energy partner presentation（创业公司版） report deck, 简体中文 new energy partner presentation（创业公司版） PowerPoint sample, 简体中文 new energy partner presentation（创业公司版） speaker notes, 简体中文 new energy partner presentation（创业公司版） 模板, 简体中文 new energy partner presentation（创业公司版） 范本, 简体中文 new energy partner presentation（创业公司版）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presentation（创业公司版）</dc:title>
  <dc:subject>Turn the current conversation into a structured presentation artifact</dc:subject>
  <dc:creator>秒搭</dc:creator>
  <cp:lastModifiedBy>秒搭</cp:lastModifiedBy>
  <cp:revision>1</cp:revision>
  <dcterms:created xsi:type="dcterms:W3CDTF">2026-05-17T19:17:23Z</dcterms:created>
  <dcterms:modified xsi:type="dcterms:W3CDTF">2026-05-17T19:17:23Z</dcterms:modified>
</cp:coreProperties>
</file>