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presentation（中小企业版）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presentation（中小企业版）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presentation（中小企业版）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presentation（中小企业版）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presentation（中小企业版）, presentation, China, Chinese, 简体中文 new energy partner presentation（中小企业版） PPT 案例, 简体中文 new energy partner presentation（中小企业版） China, General business PPT 案例, 简体中文 new energy partner presentation（中小企业版） template, 简体中文 new energy partner presentation（中小企业版） example deck, 简体中文 new energy partner presentation（中小企业版） pitch deck, 简体中文 new energy partner presentation（中小企业版） report deck, 简体中文 new energy partner presentation（中小企业版） PowerPoint sample, 简体中文 new energy partner presentation（中小企业版） speaker notes, 简体中文 new energy partner presentation（中小企业版） 模板, 简体中文 new energy partner presentation（中小企业版） 范本, 简体中文 new energy partner presentation（中小企业版）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presentation（中小企业版）</dc:title>
  <dc:subject>Turn the current conversation into a structured presentation artifact</dc:subject>
  <dc:creator>秒搭</dc:creator>
  <cp:lastModifiedBy>秒搭</cp:lastModifiedBy>
  <cp:revision>1</cp:revision>
  <dcterms:created xsi:type="dcterms:W3CDTF">2026-05-17T19:17:23Z</dcterms:created>
  <dcterms:modified xsi:type="dcterms:W3CDTF">2026-05-17T19:17:23Z</dcterms:modified>
</cp:coreProperties>
</file>