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hospital operations review deck（门店运营场景版）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hospital operations review deck（门店运营场景版）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hospital operations review deck（门店运营场景版）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hospital operations review deck（门店运营场景版）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hospital operations review deck（门店运营场景版）, presentation, China, Chinese, 简体中文 hospital operations review deck（门店运营场景版） PPT 案例, 简体中文 hospital operations review deck（门店运营场景版） China, General business PPT 案例, 简体中文 hospital operations review deck（门店运营场景版） template, 简体中文 hospital operations review deck（门店运营场景版） example deck, 简体中文 hospital operations review deck（门店运营场景版） pitch deck, 简体中文 hospital operations review deck（门店运营场景版） report deck, 简体中文 hospital operations review deck（门店运营场景版） PowerPoint sample, 简体中文 hospital operations review deck（门店运营场景版） speaker notes, 简体中文 hospital operations review deck（门店运营场景版） 模板, 简体中文 hospital operations review deck（门店运营场景版） 范本, 简体中文 hospital operations review deck（门店运营场景版）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hospital operations review deck（门店运营场景版）</dc:title>
  <dc:subject>Turn the current conversation into a structured presentation artifact</dc:subject>
  <dc:creator>秒搭</dc:creator>
  <cp:lastModifiedBy>秒搭</cp:lastModifiedBy>
  <cp:revision>1</cp:revision>
  <dcterms:created xsi:type="dcterms:W3CDTF">2026-05-14T19:17:24Z</dcterms:created>
  <dcterms:modified xsi:type="dcterms:W3CDTF">2026-05-14T19:17:24Z</dcterms:modified>
</cp:coreProperties>
</file>