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Lst>
  <p:notesMasterIdLst>
    <p:notesMasterId r:id="rId9"/>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esProps" Target="presProps.xml"/><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111D"/>
        </a:solidFill>
      </p:bgPr>
    </p:bg>
    <p:spTree>
      <p:nvGrpSpPr>
        <p:cNvPr id="1" name=""/>
        <p:cNvGrpSpPr/>
        <p:nvPr/>
      </p:nvGrpSpPr>
      <p:grpSpPr>
        <a:xfrm>
          <a:off x="0" y="0"/>
          <a:ext cx="0" cy="0"/>
          <a:chOff x="0" y="0"/>
          <a:chExt cx="0" cy="0"/>
        </a:xfrm>
      </p:grpSpPr>
      <p:sp>
        <p:nvSpPr>
          <p:cNvPr id="2" name="Shape 0"/>
          <p:cNvSpPr/>
          <p:nvPr/>
        </p:nvSpPr>
        <p:spPr>
          <a:xfrm>
            <a:off x="0" y="0"/>
            <a:ext cx="12188952" cy="6858000"/>
          </a:xfrm>
          <a:prstGeom prst="rect">
            <a:avLst/>
          </a:prstGeom>
          <a:solidFill>
            <a:srgbClr val="08111D"/>
          </a:solidFill>
          <a:ln w="12700">
            <a:solidFill>
              <a:srgbClr val="08111D">
                <a:alpha val="0"/>
              </a:srgbClr>
            </a:solidFill>
            <a:prstDash val="solid"/>
          </a:ln>
        </p:spPr>
      </p:sp>
      <p:sp>
        <p:nvSpPr>
          <p:cNvPr id="3" name="Shape 1"/>
          <p:cNvSpPr/>
          <p:nvPr/>
        </p:nvSpPr>
        <p:spPr>
          <a:xfrm>
            <a:off x="566928" y="749808"/>
            <a:ext cx="182880" cy="2103120"/>
          </a:xfrm>
          <a:prstGeom prst="rect">
            <a:avLst/>
          </a:prstGeom>
          <a:solidFill>
            <a:srgbClr val="4CC9F0"/>
          </a:solidFill>
          <a:ln w="12700">
            <a:solidFill>
              <a:srgbClr val="4CC9F0">
                <a:alpha val="0"/>
              </a:srgbClr>
            </a:solidFill>
            <a:prstDash val="solid"/>
          </a:ln>
        </p:spPr>
      </p:sp>
      <p:sp>
        <p:nvSpPr>
          <p:cNvPr id="4" name="Text 2"/>
          <p:cNvSpPr/>
          <p:nvPr/>
        </p:nvSpPr>
        <p:spPr>
          <a:xfrm>
            <a:off x="932688" y="804672"/>
            <a:ext cx="8961120" cy="1170432"/>
          </a:xfrm>
          <a:prstGeom prst="rect">
            <a:avLst/>
          </a:prstGeom>
          <a:noFill/>
          <a:ln/>
        </p:spPr>
        <p:txBody>
          <a:bodyPr wrap="square" lIns="0" tIns="0" rIns="0" bIns="0" rtlCol="0" anchor="ctr"/>
          <a:lstStyle/>
          <a:p>
            <a:pPr indent="0" marL="0">
              <a:buNone/>
            </a:pPr>
            <a:r>
              <a:rPr lang="en-US" sz="2600" b="1" dirty="0">
                <a:solidFill>
                  <a:srgbClr val="F8FBFF"/>
                </a:solidFill>
                <a:latin typeface="Aptos Display" pitchFamily="34" charset="0"/>
                <a:ea typeface="Aptos Display" pitchFamily="34" charset="-122"/>
                <a:cs typeface="Aptos Display" pitchFamily="34" charset="-120"/>
              </a:rPr>
              <a:t>简体中文 hospital operations review deck（企业采购场景版）</a:t>
            </a:r>
            <a:endParaRPr lang="en-US" sz="2600" dirty="0"/>
          </a:p>
        </p:txBody>
      </p:sp>
      <p:sp>
        <p:nvSpPr>
          <p:cNvPr id="5" name="Text 3"/>
          <p:cNvSpPr/>
          <p:nvPr/>
        </p:nvSpPr>
        <p:spPr>
          <a:xfrm>
            <a:off x="950976" y="2084832"/>
            <a:ext cx="7863840" cy="566928"/>
          </a:xfrm>
          <a:prstGeom prst="rect">
            <a:avLst/>
          </a:prstGeom>
          <a:noFill/>
          <a:ln/>
        </p:spPr>
        <p:txBody>
          <a:bodyPr wrap="square" lIns="0" tIns="0" rIns="0" bIns="0" rtlCol="0" anchor="ctr"/>
          <a:lstStyle/>
          <a:p>
            <a:pPr indent="0" marL="0">
              <a:buNone/>
            </a:pPr>
            <a:r>
              <a:rPr lang="en-US" sz="1300" dirty="0">
                <a:solidFill>
                  <a:srgbClr val="A6BDD2"/>
                </a:solidFill>
                <a:latin typeface="Aptos" pitchFamily="34" charset="0"/>
                <a:ea typeface="Aptos" pitchFamily="34" charset="-122"/>
                <a:cs typeface="Aptos" pitchFamily="34" charset="-120"/>
              </a:rPr>
              <a:t>Generated from the active 秒搭 conversation</a:t>
            </a:r>
            <a:endParaRPr lang="en-US" sz="1300" dirty="0"/>
          </a:p>
        </p:txBody>
      </p:sp>
      <p:sp>
        <p:nvSpPr>
          <p:cNvPr id="6" name="Text 4"/>
          <p:cNvSpPr/>
          <p:nvPr/>
        </p:nvSpPr>
        <p:spPr>
          <a:xfrm>
            <a:off x="950976" y="5230368"/>
            <a:ext cx="6035040" cy="347472"/>
          </a:xfrm>
          <a:prstGeom prst="rect">
            <a:avLst/>
          </a:prstGeom>
          <a:noFill/>
          <a:ln/>
        </p:spPr>
        <p:txBody>
          <a:bodyPr wrap="square" lIns="0" tIns="0" rIns="0" bIns="0" rtlCol="0" anchor="ctr"/>
          <a:lstStyle/>
          <a:p>
            <a:pPr indent="0" marL="0">
              <a:buNone/>
            </a:pPr>
            <a:r>
              <a:rPr lang="en-US" sz="1100" dirty="0">
                <a:solidFill>
                  <a:srgbClr val="7FDBFF"/>
                </a:solidFill>
                <a:latin typeface="Aptos" pitchFamily="34" charset="0"/>
                <a:ea typeface="Aptos" pitchFamily="34" charset="-122"/>
                <a:cs typeface="Aptos" pitchFamily="34" charset="-120"/>
              </a:rPr>
              <a:t>Objective: Turn the current conversation into a structured presentation artifact</a:t>
            </a:r>
            <a:endParaRPr lang="en-US" sz="1100" dirty="0"/>
          </a:p>
        </p:txBody>
      </p:sp>
      <p:sp>
        <p:nvSpPr>
          <p:cNvPr id="7" name="Text 5"/>
          <p:cNvSpPr/>
          <p:nvPr/>
        </p:nvSpPr>
        <p:spPr>
          <a:xfrm>
            <a:off x="950976" y="5760720"/>
            <a:ext cx="4389120" cy="219456"/>
          </a:xfrm>
          <a:prstGeom prst="rect">
            <a:avLst/>
          </a:prstGeom>
          <a:noFill/>
          <a:ln/>
        </p:spPr>
        <p:txBody>
          <a:bodyPr wrap="square" lIns="0" tIns="0" rIns="0" bIns="0" rtlCol="0" anchor="ctr"/>
          <a:lstStyle/>
          <a:p>
            <a:pPr indent="0" marL="0">
              <a:buNone/>
            </a:pPr>
            <a:r>
              <a:rPr lang="en-US" sz="1000" dirty="0">
                <a:solidFill>
                  <a:srgbClr val="7D93A8"/>
                </a:solidFill>
                <a:latin typeface="Aptos" pitchFamily="34" charset="0"/>
                <a:ea typeface="Aptos" pitchFamily="34" charset="-122"/>
                <a:cs typeface="Aptos" pitchFamily="34" charset="-120"/>
              </a:rPr>
              <a:t>Generated by 秒搭</a:t>
            </a:r>
            <a:endParaRPr lang="en-US" sz="1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1</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简体中文 hospital operations review deck（企业采购场景版）</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Example objective: Build a complete PPT example that a Chinese-first or local-market team could actually download and present.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Topic title: 简体中文 hospital operations review deck（企业采购场景版）</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Target audience: Users searching for practical templates and high-quality examples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Industry: General business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Open with the core intent and what the deck will resolve.</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2</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Current Situation</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Locale: zh-CN</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 China</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Search intent: Find a high-quality 简体中文 hospital operations review deck（企业采购场景版） example to adapt quickly.</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SEO keywords: 简体中文 hospital operations review deck（企业采购场景版）, presentation, China, Chinese, 简体中文 hospital operations review deck（企业采购场景版） PPT 案例, 简体中文 hospital operations review deck（企业采购场景版） China, General business PPT 案例, 简体中文 hospital operations review deck（企业采购场景版） template, 简体中文 hospital operations review deck（企业采购场景版） example deck, 简体中文 hospital operations review deck（企业采购场景版） pitch deck, 简体中文 hospital operations review deck（企业采购场景版） report deck, 简体中文 hospital operations review deck（企业采购场景版） PowerPoint sample, 简体中文 hospital operations review deck（企业采购场景版） speaker notes, 简体中文 hospital operations review deck（企业采购场景版） 模板, 简体中文 hospital operations review deck（企业采购场景版） 范本, 简体中文 hospital operations review deck（企业采购场景版） 案例</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Explain the present state before proposing action.</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3</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Key Findings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conversation and files to ground the argument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Extract the few signals that matter most</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findings specific and decision-oriented</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Present the strongest facts or synthesized observations.</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4</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Recommended Approach</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Regional nuance: Favor mobile-first density, direct utility, trust signals, and references to common Chinese business workflows.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Market notes: Favor mobile-first density, direct utility, trust signals, and references to common Chinese business workflows.</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Describe the proposed direction and why it is the best path.</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5</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Assets and Memory</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Carry forward reusable decisions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Keep files attached to the work</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Use memory to improve future execution</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Show why this workspace compounds value over time.</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9FC"/>
        </a:solidFill>
      </p:bgPr>
    </p:bg>
    <p:spTree>
      <p:nvGrpSpPr>
        <p:cNvPr id="1" name=""/>
        <p:cNvGrpSpPr/>
        <p:nvPr/>
      </p:nvGrpSpPr>
      <p:grpSpPr>
        <a:xfrm>
          <a:off x="0" y="0"/>
          <a:ext cx="0" cy="0"/>
          <a:chOff x="0" y="0"/>
          <a:chExt cx="0" cy="0"/>
        </a:xfrm>
      </p:grpSpPr>
      <p:sp>
        <p:nvSpPr>
          <p:cNvPr id="2" name="Shape 0"/>
          <p:cNvSpPr/>
          <p:nvPr/>
        </p:nvSpPr>
        <p:spPr>
          <a:xfrm>
            <a:off x="0" y="0"/>
            <a:ext cx="12188952" cy="310896"/>
          </a:xfrm>
          <a:prstGeom prst="rect">
            <a:avLst/>
          </a:prstGeom>
          <a:solidFill>
            <a:srgbClr val="12263A"/>
          </a:solidFill>
          <a:ln w="12700">
            <a:solidFill>
              <a:srgbClr val="0B1220">
                <a:alpha val="0"/>
              </a:srgbClr>
            </a:solidFill>
            <a:prstDash val="solid"/>
          </a:ln>
        </p:spPr>
      </p:sp>
      <p:sp>
        <p:nvSpPr>
          <p:cNvPr id="3" name="Text 1"/>
          <p:cNvSpPr/>
          <p:nvPr/>
        </p:nvSpPr>
        <p:spPr>
          <a:xfrm>
            <a:off x="457200" y="82296"/>
            <a:ext cx="3108960" cy="146304"/>
          </a:xfrm>
          <a:prstGeom prst="rect">
            <a:avLst/>
          </a:prstGeom>
          <a:noFill/>
          <a:ln/>
        </p:spPr>
        <p:txBody>
          <a:bodyPr wrap="square" lIns="0" tIns="0" rIns="0" bIns="0" rtlCol="0" anchor="ctr"/>
          <a:lstStyle/>
          <a:p>
            <a:pPr indent="0" marL="0">
              <a:buNone/>
            </a:pPr>
            <a:r>
              <a:rPr lang="en-US" sz="1000" b="1" dirty="0">
                <a:solidFill>
                  <a:srgbClr val="D6E6F2"/>
                </a:solidFill>
                <a:latin typeface="Aptos" pitchFamily="34" charset="0"/>
                <a:ea typeface="Aptos" pitchFamily="34" charset="-122"/>
                <a:cs typeface="Aptos" pitchFamily="34" charset="-120"/>
              </a:rPr>
              <a:t>秒搭 · Slide 6</a:t>
            </a:r>
            <a:endParaRPr lang="en-US" sz="1000" dirty="0"/>
          </a:p>
        </p:txBody>
      </p:sp>
      <p:sp>
        <p:nvSpPr>
          <p:cNvPr id="4" name="Text 2"/>
          <p:cNvSpPr/>
          <p:nvPr/>
        </p:nvSpPr>
        <p:spPr>
          <a:xfrm>
            <a:off x="603504" y="658368"/>
            <a:ext cx="10607040" cy="658368"/>
          </a:xfrm>
          <a:prstGeom prst="rect">
            <a:avLst/>
          </a:prstGeom>
          <a:noFill/>
          <a:ln/>
        </p:spPr>
        <p:txBody>
          <a:bodyPr wrap="square" lIns="0" tIns="0" rIns="0" bIns="0" rtlCol="0" anchor="ctr"/>
          <a:lstStyle/>
          <a:p>
            <a:pPr indent="0" marL="0">
              <a:buNone/>
            </a:pPr>
            <a:r>
              <a:rPr lang="en-US" sz="2200" b="1" dirty="0">
                <a:solidFill>
                  <a:srgbClr val="11263B"/>
                </a:solidFill>
                <a:latin typeface="Aptos Display" pitchFamily="34" charset="0"/>
                <a:ea typeface="Aptos Display" pitchFamily="34" charset="-122"/>
                <a:cs typeface="Aptos Display" pitchFamily="34" charset="-120"/>
              </a:rPr>
              <a:t>Next Steps</a:t>
            </a:r>
            <a:endParaRPr lang="en-US" sz="2200" dirty="0"/>
          </a:p>
        </p:txBody>
      </p:sp>
      <p:sp>
        <p:nvSpPr>
          <p:cNvPr id="5" name="Shape 3"/>
          <p:cNvSpPr/>
          <p:nvPr/>
        </p:nvSpPr>
        <p:spPr>
          <a:xfrm>
            <a:off x="585216" y="1481328"/>
            <a:ext cx="10991088" cy="4498848"/>
          </a:xfrm>
          <a:prstGeom prst="roundRect">
            <a:avLst>
              <a:gd name="adj" fmla="val 1626"/>
            </a:avLst>
          </a:prstGeom>
          <a:solidFill>
            <a:srgbClr val="FFFFFF"/>
          </a:solidFill>
          <a:ln w="12700">
            <a:solidFill>
              <a:srgbClr val="D7E6F1"/>
            </a:solidFill>
            <a:prstDash val="solid"/>
          </a:ln>
          <a:effectLst>
            <a:outerShdw sx="100000" sy="100000" kx="0" ky="0" algn="bl" rotWithShape="0" blurRad="12700" dist="12700" dir="2700000">
              <a:srgbClr val="B8C7D4">
                <a:alpha val="12000"/>
              </a:srgbClr>
            </a:outerShdw>
          </a:effectLst>
        </p:spPr>
      </p:sp>
      <p:sp>
        <p:nvSpPr>
          <p:cNvPr id="6" name="Text 4"/>
          <p:cNvSpPr/>
          <p:nvPr/>
        </p:nvSpPr>
        <p:spPr>
          <a:xfrm>
            <a:off x="914400" y="1828800"/>
            <a:ext cx="9875520" cy="3566160"/>
          </a:xfrm>
          <a:prstGeom prst="rect">
            <a:avLst/>
          </a:prstGeom>
          <a:noFill/>
          <a:ln/>
        </p:spPr>
        <p:txBody>
          <a:bodyPr wrap="square" lIns="0" tIns="0" rIns="0" bIns="0" rtlCol="0" anchor="t"/>
          <a:lstStyle/>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Confirm the objective and audience</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Refine the deck with any missing data or files</a:t>
            </a:r>
            <a:endParaRPr lang="en-US" sz="1700" dirty="0"/>
          </a:p>
          <a:p>
            <a:pPr marL="177800" indent="-177800">
              <a:spcAft>
                <a:spcPts val="1400"/>
              </a:spcAft>
              <a:buSzPct val="100000"/>
              <a:buChar char="•"/>
            </a:pPr>
            <a:r>
              <a:rPr lang="en-US" sz="1700" dirty="0">
                <a:solidFill>
                  <a:srgbClr val="203447"/>
                </a:solidFill>
                <a:latin typeface="Aptos" pitchFamily="34" charset="0"/>
                <a:ea typeface="Aptos" pitchFamily="34" charset="-122"/>
                <a:cs typeface="Aptos" pitchFamily="34" charset="-120"/>
              </a:rPr>
              <a:t>Download the PPTX and continue editing or presenting</a:t>
            </a:r>
            <a:endParaRPr lang="en-US" sz="1700" dirty="0"/>
          </a:p>
        </p:txBody>
      </p:sp>
      <p:sp>
        <p:nvSpPr>
          <p:cNvPr id="7" name="Text 5"/>
          <p:cNvSpPr/>
          <p:nvPr/>
        </p:nvSpPr>
        <p:spPr>
          <a:xfrm>
            <a:off x="877824" y="6144768"/>
            <a:ext cx="10149840" cy="256032"/>
          </a:xfrm>
          <a:prstGeom prst="rect">
            <a:avLst/>
          </a:prstGeom>
          <a:noFill/>
          <a:ln/>
        </p:spPr>
        <p:txBody>
          <a:bodyPr wrap="square" lIns="0" tIns="0" rIns="0" bIns="0" rtlCol="0" anchor="ctr"/>
          <a:lstStyle/>
          <a:p>
            <a:pPr indent="0" marL="0">
              <a:buNone/>
            </a:pPr>
            <a:r>
              <a:rPr lang="en-US" sz="900" i="1" dirty="0">
                <a:solidFill>
                  <a:srgbClr val="6A7F93"/>
                </a:solidFill>
                <a:latin typeface="Aptos" pitchFamily="34" charset="0"/>
                <a:ea typeface="Aptos" pitchFamily="34" charset="-122"/>
                <a:cs typeface="Aptos" pitchFamily="34" charset="-120"/>
              </a:rPr>
              <a:t>Close with concrete actions and ownership.</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7</Slides>
  <Notes>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vt:i4>
      </vt:variant>
    </vt:vector>
  </HeadingPairs>
  <TitlesOfParts>
    <vt:vector size="10" baseType="lpstr">
      <vt:lpstr>Arial</vt:lpstr>
      <vt:lpstr>Calibri</vt:lpstr>
      <vt:lpstr>Office Theme</vt:lpstr>
      <vt:lpstr>Slide 1</vt:lpstr>
      <vt:lpstr>Slide 2</vt:lpstr>
      <vt:lpstr>Slide 3</vt:lpstr>
      <vt:lpstr>Slide 4</vt:lpstr>
      <vt:lpstr>Slide 5</vt:lpstr>
      <vt:lpstr>Slide 6</vt:lpstr>
      <vt:lpstr>Slide 7</vt:lpstr>
    </vt:vector>
  </TitlesOfParts>
  <Company>秒搭</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简体中文 hospital operations review deck（企业采购场景版）</dc:title>
  <dc:subject>Turn the current conversation into a structured presentation artifact</dc:subject>
  <dc:creator>秒搭</dc:creator>
  <cp:lastModifiedBy>秒搭</cp:lastModifiedBy>
  <cp:revision>1</cp:revision>
  <dcterms:created xsi:type="dcterms:W3CDTF">2026-05-15T19:17:18Z</dcterms:created>
  <dcterms:modified xsi:type="dcterms:W3CDTF">2026-05-15T19:17:18Z</dcterms:modified>
</cp:coreProperties>
</file>