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简体中文 annual business review deck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简体中文 annual business review deck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简体中文 annual business review deck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zh-CN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China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annual business review deck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annual business review deck, presentation, China, Chinese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mobile-first density, direct utility, trust signals, and references to common Chinese business workflows.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mobile-first density, direct utility, trust signals, and references to common Chinese business workflows.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简体中文 annual business review deck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2026-03-18T00:08:38Z</dcterms:created>
  <dcterms:modified xsi:type="dcterms:W3CDTF">2026-03-18T00:08:38Z</dcterms:modified>
</cp:coreProperties>
</file>