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短视频代运营方案PPT模板：抖音账号增长提案案例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短视频代运营方案PPT模板：抖音账号增长提案案例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短视频代运营方案PPT模板：抖音账号增长提案案例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营销代理公司、品牌市场部、新媒体运营、MCN团队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广告营销/新媒体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用户需要面向客户提案的短视频运营方案PPT，用于竞标、商务洽谈或续约汇报。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代运营方案PPT, 抖音运营提案, 短视频营销PPT模板, 账号增长方案案例, 新媒体提案PPT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紧贴中国短视频平台生态，聚焦抖音、小红书、视频号等渠道，强调起号逻辑、达人合作、投流与私域承接。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年轻传播风模板，含账号诊断页、内容日历页、投流模型页、报价合作页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短视频代运营方案PPT模板：抖音账号增长提案案例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2026-03-17T22:52:05Z</dcterms:created>
  <dcterms:modified xsi:type="dcterms:W3CDTF">2026-03-17T22:52:05Z</dcterms:modified>
</cp:coreProperties>
</file>