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电商运营复盘PPT模板：双11活动总结案例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围绕GMV、流量、转化、商品、投放与直播的完整复盘框架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提供一套可直接用于双11大促后内部汇报或客户复盘的中文PPT案例模板，帮助团队系统总结活动结果、定位问题并形成下一轮大促优化方案。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双11活动复盘总览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活动周期：预售期 + 爆发期 + 返场期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覆盖平台：天猫、京东、抖音电商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核心目标：冲刺GMV、提升新客、放大爆品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复盘范围：流量、转化、直播、投放、商品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汇报输出：结果总结 + 问题诊断 + 优化建议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开场页建议先交代本次双11复盘的范围与目标，帮助管理层快速建立统一视角。可简要说明本次复盘不是单纯看销售结果，而是围绕关键链路拆解增长贡献与损失点，为后续618或年货节提供可执行经验。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核心经营结果回顾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GMV达成：完成率对比目标与去年同期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订单量：峰值时段与日均水平对比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客单价：套装带动与价格带变化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支付转化率：活动期整体提升/下滑情况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新客占比：拉新贡献与老客复购表现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本页建议用核心经营指标做结果概览，可搭配大数字卡片展示GMV、订单量、支付转化率、新客占比等。若用于真实汇报，建议加入目标值、实际值、同比、环比四组数据，突出结果是否达成预期，以及哪些指标超预期、哪些指标拖后腿。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流量与转化漏斗分析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曝光来源：自然流量、推荐流量、付费流量占比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点击率：主图、标题、会场资源位表现差异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进店率：平台渠道与内容入口效率对比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加购率：重点商品页承接能力评估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支付转化率：客服、优惠机制、库存影响复盘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这一页适合做成漏斗图或分平台对比图。重点不是只报数据，而是说明流量是否有效、承接是否顺畅、转化在哪一层流失最严重。例如抖音端可能内容流量强，但商品详情承接不足；天猫端会场点击高，但加购后支付转化偏低。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渠道与投放效果复盘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站内投流：直通车、引力魔方、万相台效果对比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内容种草：短视频引流与成交转化贡献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达人合作：头部/中腰部达人ROI差异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站外引流：私域、社群、公众号导流表现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投产结果：ROI、CAC、引流成本变化趋势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本页建议围绕“花了多少钱，带来了多少成交，是否值得继续投”展开。可按渠道拆分展示消耗、点击、成交、ROI和新客成本。若品牌参与达人合作，可进一步对比不同达人层级的坑位费、成交效率和内容留存价值。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商品与价格策略表现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TOP商品：销售额、销量、毛利贡献排名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爆品结构：引流款、利润款、形象款协同情况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套装策略：连带销售对客单价拉动效果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价格机制：满减、券包、赠品对转化影响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缺货预警：断货SKU对销量损失的影响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这一页适合做商品排行表和价格带分析。建议重点说明哪些SKU承担了主要成交，是否出现过度依赖单一爆品的问题，以及价格机制是否真正提升了转化和客单价。如果发生断货、赠品不足或库存分配不均，也要明确损失范围。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直播运营复盘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直播场次：预热场、爆发场、返场节奏安排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观看数据：场观、停留时长、互动率表现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成交效率：直播间点击率与支付转化率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主播策略：店播与达人播分工效果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问题总结：排品节奏、福利设计、脚本优化点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双11复盘中直播通常是重点模块，特别是天猫和抖音电商。建议呈现直播场次安排、核心流量入口、场观峰值、互动率、成交占比等数据，并说明直播间在哪些环节最影响成交，例如福利释放节奏、商品讲解顺序、主播控场能力等。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7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问题诊断与优化建议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问题一：高流量商品页转化不足，需优化详情页卖点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问题二：达人投放分散，需集中预算到高ROI账号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问题三：部分SKU备货不足，需提前锁定安全库存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问题四：直播福利节奏偏慢，需强化前30分钟成交设计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下一步：沉淀大促SOP，复制到618与年货节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收尾页要从数据回到行动，避免复盘停留在描述层面。建议把问题拆成流量、转化、商品、投放、直播五类，每类对应一条可落地动作。最后给出明确建议，例如优化大促排期、调整预算结构、建立爆品备货机制，并推动形成标准化复盘模板。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电商运营复盘PPT模板：双11活动总结案例</dc:title>
  <dc:subject>提供一套可直接用于双11大促后内部汇报或客户复盘的中文PPT案例模板，帮助团队系统总结活动结果、定位问题并形成下一轮大促优化方案。</dc:subject>
  <dc:creator>秒搭</dc:creator>
  <cp:lastModifiedBy>秒搭</cp:lastModifiedBy>
  <cp:revision>1</cp:revision>
  <dcterms:created xsi:type="dcterms:W3CDTF">2026-03-17T14:54:11Z</dcterms:created>
  <dcterms:modified xsi:type="dcterms:W3CDTF">2026-03-17T14:54:11Z</dcterms:modified>
</cp:coreProperties>
</file>