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校园招聘宣讲PPT模板：企业秋招宣讲会案例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校园招聘宣讲PPT模板：企业秋招宣讲会案例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校园招聘宣讲PPT模板：企业秋招宣讲会案例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HR招聘团队、校招负责人、雇主品牌经理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招聘与雇主品牌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用户想找一套吸引应届生、适合线下宣讲和线上直播的校招PPT模板。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校招宣讲PPT, 校园招聘模板, 秋招宣讲会, 企业招聘PPT, 雇主品牌PPT, 应届生招聘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符合中国校园招聘语境，强调城市落户、培训机制、晋升机会、福利补贴、网申二维码和校招时间节点。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青春企业风，适合加入员工故事、办公场景和投递二维码页。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校园招聘宣讲PPT模板：企业秋招宣讲会案例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2026-03-18T00:08:38Z</dcterms:created>
  <dcterms:modified xsi:type="dcterms:W3CDTF">2026-03-18T00:08:38Z</dcterms:modified>
</cp:coreProperties>
</file>