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教育培训招生宣讲PPT模板：课程销售转化案例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教育培训招生宣讲PPT模板：课程销售转化案例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教育培训招生宣讲PPT模板：课程销售转化案例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教培机构校长、课程顾问、招生团队、知识付费运营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教育培训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用户希望找到能提升招生宣讲效率的PPT，用于线下说明会、微信群直播或家长会场景。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招生宣讲PPT, 培训机构PPT模板, 课程介绍PPT, 教育销售PPT案例, 家长会宣讲PPT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贴近中国教培和职业教育市场，重视口碑、师资背书、学员案例、优惠活动和微信私域转化路径。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亲和教育风模板，含课程地图页、学员案例页、报名流程页、优惠政策页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教育培训招生宣讲PPT模板：课程销售转化案例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