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政府项目申报PPT模板：专精特新企业答辩案例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政府项目申报PPT模板：专精特新企业答辩案例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政府项目申报PPT模板：专精特新企业答辩案例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中小企业老板、政府事务负责人、项目申报顾问、财务负责人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政府服务/企业服务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用户希望找到适合专精特新、高新技术企业等项目申报答辩的正规PPT模板。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项目申报PPT, 专精特新答辩PPT, 高新技术企业PPT模板, 政府申报案例, 资质答辩PPT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符合中国政策申报场景的表达方式，突出资质证书、研发投入、专利成果、纳税就业贡献和政策匹配度。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正式政企风模板，含资质墙页、技术成果页、产业链定位页、答辩提纲页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政府项目申报PPT模板：专精特新企业答辩案例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