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招投标方案PPT模板：智慧园区建设项目投标案例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招投标方案PPT模板：智慧园区建设项目投标案例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招投标方案PPT模板：智慧园区建设项目投标案例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售前顾问、系统集成商、ToB销售团队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数字化建设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用户需要专业规范的投标方案PPT模板，用于正式讲标、答辩或客户高层汇报。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投标PPT模板, 招投标方案, 智慧园区PPT, 项目答辩PPT, 系统集成方案, 售前提案PPT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结合中国政企采购场景，强调资质证书、案例背书、实施保障、等保合规和招标答辩常见结构。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稳重政企风，模块化强，适合插入架构图、甘特图和资质页。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招投标方案PPT模板：智慧园区建设项目投标案例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