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招商加盟PPT模板：连锁餐饮品牌加盟推介案例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招商加盟PPT模板：连锁餐饮品牌加盟推介案例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招商加盟PPT模板：连锁餐饮品牌加盟推介案例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餐饮品牌方、招商经理、连锁经营负责人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餐饮连锁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用户希望找到能直接用于招商会、加盟洽谈和朋友圈引流的招商加盟PPT模板。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招商加盟PPT, 餐饮加盟方案, 连锁品牌招商, 加盟推介PPT, 餐饮招商案例, 加盟政策介绍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符合中国加盟市场沟通重点，突出品牌背书、回本周期、供应链保障、门店实拍和区域保护政策，适合线下会销与社群传播。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红黑或暖色商业风，强调门店照片、收益模型和加盟流程。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招商加盟PPT模板：连锁餐饮品牌加盟推介案例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2026-03-17T22:52:05Z</dcterms:created>
  <dcterms:modified xsi:type="dcterms:W3CDTF">2026-03-17T22:52:05Z</dcterms:modified>
</cp:coreProperties>
</file>