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房地产项目提案PPT模板：商业地产招商方案案例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房地产项目提案PPT模板：商业地产招商方案案例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房地产项目提案PPT模板：商业地产招商方案案例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地产策划、招商主管、商业运营团队、咨询顾问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房地产/商业地产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用户需要一个可用于商业地产招商会、业主汇报或顾问提案的专业案例。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商业地产PPT, 招商提案PPT模板, 房地产项目汇报PPT, 商业运营方案案例, 业态规划PPT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符合中国商业地产常见招商逻辑，重视区位图、商圈分析、品牌资源、客流预估和开业节点安排。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大图地图型模板，含商圈分析页、业态分布图、品牌清单页、招商时间轴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房地产项目提案PPT模板：商业地产招商方案案例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2026-03-17T22:52:05Z</dcterms:created>
  <dcterms:modified xsi:type="dcterms:W3CDTF">2026-03-17T22:52:05Z</dcterms:modified>
</cp:coreProperties>
</file>