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年终总结PPT模板：个人述职报告高分案例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适用于年终述职、转正答辩与晋升汇报的成熟表达框架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提供一套可直接套用的个人述职报告PPT案例，帮助汇报者清晰呈现年度成果、能力成长与未来规划，提升述职通过率与专业形象。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封面｜个人述职报告核心信息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汇报主题：2024年度个人述职报告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汇报人：姓名 / 部门 / 岗位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适用场景：年终总结、转正答辩、晋升汇报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汇报关键词：结果、成长、协同、规划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开场简洁有力，先说明汇报目的与适用场景，建立专业、稳重的第一印象。封面信息建议完整，便于领导和评委快速代入角色。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年度岗位职责与工作全景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岗位定位：负责核心业务模块与关键项目推进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年度职责：目标拆解、执行落地、协同沟通、风险跟进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工作范围：日常运营 + 专项项目 + 临时重点任务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述职主线：做了什么、做成什么、带来什么价值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这一页用于搭建汇报框架，先交代职责边界，再引出后续成果。建议强调岗位价值与组织目标之间的关系，避免只罗列事务性工作。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核心成果展示｜用数据说话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关键指标达成率：目标完成情况清晰量化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重点项目成果：按进度、质量、效率呈现结果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业务价值贡献：降本、提效、增长、满意度提升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亮点表达方式：同比、环比、排名、案例佐证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高分述职的核心是量化成果。建议优先展示最能代表个人贡献的3到5项成果，用数字和对比说明价值，例如完成率、节省成本、缩短周期、提升转化等。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STAR案例页｜关键项目复盘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S情境：业务背景、挑战与目标要求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T任务：个人承担职责与预期成果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A行动：推进策略、协同机制、问题处理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R结果：项目成果、复用经验、组织影响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这一页适合讲一个代表性案例，尤其适用于晋升或转正答辩。建议突出个人在关键节点的判断、推进和协调能力，体现不是“参与了”，而是“推动成了”。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能力成长与综合评价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专业能力：业务理解、数据分析、方案落地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通用能力：沟通协同、项目管理、抗压执行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管理潜力：带教支持、资源整合、影响他人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评价依据：领导反馈、合作评价、自我复盘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述职不仅看结果，也看可持续成长。可结合能力模型进行表达，说明自己在哪些维度有明显进步，并适度引用领导或跨部门的正向反馈增强可信度。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问题反思与改进方向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短板识别：优先级管理仍需优化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过程复盘：部分事项前置预判不足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协同改进：跨部门对齐效率有提升空间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改进措施：明确机制、强化节点、提升复盘频次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这一页体现成熟度与责任感。反思要真实但不过度放大，重点放在改进动作和后续机制上，让评委看到你能发现问题，也能持续优化。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7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明年目标与行动计划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目标设定：围绕业绩、效率、能力三类指标展开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重点动作：承接核心项目，提升关键模块成果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能力提升：补齐短板，强化复盘与方法沉淀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资源诉求：明确支持项，提升目标达成确定性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未来规划建议聚焦可执行，不要空泛。最好将目标分为业务目标、个人成长目标和组织贡献目标，同时提出合理资源需求，展现主动承担与系统思考。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8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结语｜述职结论与下一步建议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总结结论：年度工作结果达成，个人能力持续提升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核心建议：继续承担更高责任与更大项目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下一步行动：按季度跟进目标并输出复盘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结束语：感谢领导与团队支持，期待共同创造更好成绩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收尾页要明确表达结论与期待，适合用于答辩现场形成正向记忆点。若用于晋升汇报，可自然衔接岗位胜任度与未来承担更高职责的意愿。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年终总结PPT模板：个人述职报告高分案例</dc:title>
  <dc:subject>提供一套可直接套用的个人述职报告PPT案例，帮助汇报者清晰呈现年度成果、能力成长与未来规划，提升述职通过率与专业形象。</dc:subject>
  <dc:creator>秒搭</dc:creator>
  <cp:lastModifiedBy>秒搭</cp:lastModifiedBy>
  <cp:revision>1</cp:revision>
  <dcterms:created xsi:type="dcterms:W3CDTF">2026-03-17T16:41:53Z</dcterms:created>
  <dcterms:modified xsi:type="dcterms:W3CDTF">2026-03-17T16:41:53Z</dcterms:modified>
</cp:coreProperties>
</file>