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商业合作方案PPT模板：异业联合营销提案案例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商业合作方案PPT模板：异业联合营销提案案例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商业合作方案PPT模板：异业联合营销提案案例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市场经理、商务拓展、品牌合作负责人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市场合作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用户想快速制作能打动合作方的商务合作PPT，提高谈判效率和合作成单率。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合作方案PPT, 异业合作提案, 联合营销PPT, 品牌联名方案, 商务合作模板, 市场活动提案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符合中国品牌合作常见表达，突出流量资源、私域社群、门店联动、小红书/抖音种草和预算可控等重点。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年轻营销风，适合展示合作海报、用户画像和传播节奏图。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商业合作方案PPT模板：异业联合营销提案案例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