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品牌全案提案PPT模板：企业品牌升级方案案例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品牌全案提案PPT模板：企业品牌升级方案案例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品牌全案提案PPT模板：企业品牌升级方案案例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品牌策划公司、市场部负责人、企业老板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品牌营销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用户想找专业感强、便于对外提案的品牌策略PPT案例，提高中标率和客户信任感。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品牌提案PPT, 品牌升级方案, 品牌全案PPT, 品牌策划案例, 企业品牌定位, 品牌咨询汇报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结合中国市场常见的消费分层、平台传播打法和本土品牌竞争环境，适合甲方比稿、微信发送预览和现场讲标。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高端极简风，重视视觉统一与策略表达，适合加入对标品牌和消费人群画像。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品牌全案提案PPT模板：企业品牌升级方案案例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2026-03-17T22:52:05Z</dcterms:created>
  <dcterms:modified xsi:type="dcterms:W3CDTF">2026-03-17T22:52:05Z</dcterms:modified>
</cp:coreProperties>
</file>