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医院科室汇报PPT模板：医疗质量与运营分析案例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医院科室汇报PPT模板：医疗质量与运营分析案例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医院科室汇报PPT模板：医疗质量与运营分析案例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医院科室主任、医务科、运营管理人员、医疗信息化团队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医疗/医院管理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用户需要制作用于院内例会、科室管理会或等级评审准备的专业汇报PPT。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医院汇报PPT, 科室汇报PPT模板, 医疗质量分析PPT, 医院运营分析案例, DRG汇报PPT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符合中国公立医院和民营医院常见管理口径，关注政策指标、医保支付、质控要求和院内会议展示需求。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蓝白医疗风模板，含指标仪表盘、病种结构图、整改闭环页、患者反馈页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医院科室汇报PPT模板：医疗质量与运营分析案例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2026-03-17T19:17:05Z</dcterms:created>
  <dcterms:modified xsi:type="dcterms:W3CDTF">2026-03-17T19:17:05Z</dcterms:modified>
</cp:coreProperties>
</file>