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制造业精益生产PPT模板：降本增效改善项目案例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制造业精益生产PPT模板：降本增效改善项目案例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制造业精益生产PPT模板：降本增效改善项目案例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工厂厂长、生产经理、精益专员、质量经理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制造业/工业管理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用户想找一套能用于工厂改善汇报、精益项目申报或客户审厂展示的PPT。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精益生产PPT, 降本增效PPT模板, 制造业汇报PPT, 改善项目案例, 工厂管理PPT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符合中国制造企业常见表达，强调现场管理、产能提升、不良率下降、6S推进和可量化收益。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工业蓝灰风模板，含前后对比页、鱼骨图、流程优化图、收益测算页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制造业精益生产PPT模板：降本增效改善项目案例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