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供应链管理PPT模板：仓储物流优化项目案例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供应链管理PPT模板：仓储物流优化项目案例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供应链管理PPT模板：仓储物流优化项目案例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供应链经理、物流主管、运营负责人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物流供应链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用户需要专业的供应链优化PPT，用于总结项目成果或争取流程改造资源。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供应链PPT, 仓储物流优化, 物流项目汇报, 库存管理PPT, 配送时效分析, 供应链改善案例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结合中国电商与制造企业常见痛点，突出大促备货、仓配协同、承运商管理、异常件处理和降本增效结果。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工业商务风，强调流程图、指标对比和成本结构页。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供应链管理PPT模板：仓储物流优化项目案例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