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企业数字化转型PPT模板：ERP上线汇报案例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企业数字化转型PPT模板：ERP上线汇报案例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企业数字化转型PPT模板：ERP上线汇报案例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信息化负责人、运营总监、企业管理层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企业管理软件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用户需要一套能清晰体现项目价值和实施成果的数字化汇报PPT，用于内部立项或阶段汇报。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数字化转型PPT, ERP项目汇报, 信息化建设PPT, 系统上线总结, 流程优化案例, 企业管理软件PPT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贴近中国制造、贸易、零售企业的管理习惯，强调跨部门协同、财务业务一体化、供应链效率和领导决策关注点。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专业蓝灰风，适合流程图、前后对比表和里程碑时间轴。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企业数字化转型PPT模板：ERP上线汇报案例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2026-03-18T00:08:38Z</dcterms:created>
  <dcterms:modified xsi:type="dcterms:W3CDTF">2026-03-18T00:08:38Z</dcterms:modified>
</cp:coreProperties>
</file>