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企业培训课件PPT模板：新员工入职培训全套案例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企业培训课件PPT模板：新员工入职培训全套案例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企业培训课件PPT模板：新员工入职培训全套案例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HR、培训经理、部门主管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企业人力资源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用户想下载一套结构完整、开箱即用的入职培训PPT，用于标准化新人培养。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入职培训PPT, 新员工培训模板, 企业培训课件, 员工手册PPT, 公司介绍培训, HR培训材料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贴合中国企业常见流程，如钉钉打卡、企业微信沟通、OA审批、报销规范和试用期目标管理，增强实操性与信任感。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蓝色企业风，信息密度适中，适合培训讲解和手机端预览。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企业培训课件PPT模板：新员工入职培训全套案例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