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产品发布会PPT模板：新品上市宣讲全流程案例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适用于新品发布会、招商会与经销商大会的高端品牌发布型演示方案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提供一套可直接套用的新品上市宣讲PPT结构，覆盖品牌开场、产品亮点、价格体系、渠道政策、传播打法与会后转化，满足中国市场发布与招商场景需求。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封面｜新品发布主视觉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主题：XX品牌新品上市发布会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副标题：重新定义XX品类体验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适用场景：发布会 / 招商会 / 经销商大会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视觉重点：产品大图、核心Slogan、上市时间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开场强调品牌高度与新品战略意义。封面建议采用高端品牌发布风格，突出产品主视觉与一句有记忆点的Slogan，适配大屏、直播封面和社媒海报截帧。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市场洞察｜为什么现在发布这款新品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行业趋势：需求升级，用户更关注体验与品质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消费痛点：功能同质化、选择成本高、信任门槛高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市场机会：细分场景增长，渠道需要新爆款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发布时机：旺季临近，利于首发引爆与铺货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用数据或典型现象解释上市背景，让观众先认同市场机会，再接受新品价值。中国市场可加入电商平台热搜趋势、社媒讨论热点、线下门店反馈等内容，增强可信度。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产品亮相｜核心卖点与差异化价值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卖点1：解决用户最核心的使用痛点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卖点2：关键性能升级，体验更稳定高效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卖点3：外观与材质提升，增强品牌质感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卖点4：适配多场景使用，覆盖更多人群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这一页是整场发布会的核心。建议每个卖点都用“痛点—方案—结果”的结构表达，并搭配产品细节特写、参数标签或对比图，让信息更易被经销商、媒体和消费者快速记住。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场景展示｜用户如何感知新品价值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家庭场景：日常使用更便捷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办公场景：效率提升更明显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户外场景：稳定耐用更安心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社交传播：更适合拍照、短视频与种草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中国市场发布会需要强化“可传播的使用场景”。建议采用一页多场景排版，展示新品在不同环境中的实际价值，并兼顾朋友圈海报、短视频口播、直播讲解的素材需求。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价格体系｜价值锚点与上市政策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建议零售价：建立高感知价值锚点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首发权益：限时礼包、预售优惠或赠品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版本结构：标准版 / 升级版 / 套装版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利润空间：兼顾品牌形象与渠道积极性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价格页不仅是报价格，更是价值管理页。先讲价值锚点，再讲首发权益，最后解释版本差异，能更好支撑成交。若用于招商会，可增加供货价区间、返利逻辑和首批订货激励。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渠道政策｜招商合作与落地支持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招商对象：区域经销商、直营网点、核心零售客户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合作政策：首单支持、陈列支持、物料支持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营销支持：海报、短视频、直播脚本、培训资料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交付保障：供货周期、售后体系、客服响应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这一页重点解决渠道最关心的问题：能不能卖、好不好卖、出了问题谁负责。建议明确支持内容和执行节奏，体现品牌方的落地能力，增强合作信心。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传播打法｜发布会后如何持续放大声量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发布当天：直播、媒体通稿、社媒矩阵同步发声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发布后一周：KOL种草、门店物料上线、朋友圈裂变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转化工具：产品长图、卖点卡、FAQ话术包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效果指标：曝光量、线索数、订单量、复购率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新品发布不是终点，而是传播起点。建议按“会前预热—会中引爆—会后转化”设计全链路打法，特别适配中国市场常见的公众号、视频号、抖音、小红书和私域社群联动。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结语｜行动建议与下一步安排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建议立即确定发布主题与主KV视觉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同步完成产品卖点、价格体系与渠道政策定稿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准备直播脚本、招商物料与社媒传播素材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会后一周跟进线索转化，复盘数据并优化策略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结尾页要给出明确动作，而不是简单感谢。适合用于内部提案、客户汇报和招商收口。可根据实际项目补充时间表、负责人分工与关键交付节点，推动发布项目真正落地。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产品发布会PPT模板：新品上市宣讲全流程案例</dc:title>
  <dc:subject>提供一套可直接套用的新品上市宣讲PPT结构，覆盖品牌开场、产品亮点、价格体系、渠道政策、传播打法与会后转化，满足中国市场发布与招商场景需求。</dc:subject>
  <dc:creator>秒搭</dc:creator>
  <cp:lastModifiedBy>秒搭</cp:lastModifiedBy>
  <cp:revision>1</cp:revision>
  <dcterms:created xsi:type="dcterms:W3CDTF">2026-03-17T09:34:46Z</dcterms:created>
  <dcterms:modified xsi:type="dcterms:W3CDTF">2026-03-17T09:34:46Z</dcterms:modified>
</cp:coreProperties>
</file>