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上市公司业绩说明会PPT模板：半年报投资者沟通案例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上市公司业绩说明会PPT模板：半年报投资者沟通案例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上市公司业绩说明会PPT模板：半年报投资者沟通案例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IR负责人、董秘团队、财务总监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资本市场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用户需要规范、专业的业绩说明会PPT模板，用于面对投资者、分析师或线上业绩会。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业绩说明会PPT, 半年报PPT, 投资者关系模板, 上市公司汇报, IR汇报PPT, 财报解读PPT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符合中国资本市场信息披露和投资者沟通习惯，重视合规表达、图表规范、口径一致和线上路演展示效果。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简洁专业风，突出财务图表、业务拆分和管理层展望模块。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上市公司业绩说明会PPT模板：半年报投资者沟通案例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