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製品発表会プレゼン資料の構成例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製品発表会プレゼン資料の構成例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製品発表会プレゼン資料の構成例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メーカーの商品企画、広報、営業企画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製造業・商品企画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新製品を魅力的かつ正確に伝える発表資料を参考にしたい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製品発表会 ppt, 新商品 プレゼン 例, 商品紹介 スライド サンプル, メーカー 提案資料 テンプレート, 製品説明 資料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日本の製造業では、仕様の正確性、比較表記の慎重さ、品質面の訴求、サポート体制の明示が重要になる。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市場背景→開発意図→製品特長→利用シーン→比較→価格→販売計画→問い合わせ先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製品発表会プレゼン資料の構成例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