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補助金申請向け事業計画プレゼン資料例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補助金申請向け事業計画プレゼン資料例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補助金申請向け事業計画プレゼン資料例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中小企業経営者、行政書士、中小企業診断士、経営企画担当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中小企業支援・補助金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補助金や助成金申請時に使える事業計画資料の例を探している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補助金 事業計画 ppt, 事業再構築補助金 資料 例, 申請資料 プレゼン サンプル, 中小企業 事業計画書 テンプレート, 補助金 プレゼン 資料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日本の公的申請では、政策目的との整合性、実現可能性、費用内訳、効果測定方法を具体的に示す必要がある。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事業背景→目的→実施内容→導入設備・施策→効果→収支→実施体制→留意点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補助金申請向け事業計画プレゼン資料例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