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研修資料PPTの見本 伝わる社内教育スライド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研修資料PPTの見本 伝わる社内教育スライド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研修資料PPTの見本 伝わる社内教育スライド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人事、教育担当、現場マネージャー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教育・社内研修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社内研修で使いやすい見やすいPPTの参考例がほしい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研修資料 ppt, 社内研修 スライド 例, 教育資料 テンプレート, 新人研修 プレゼン サンプル, 社内教育 資料 作り方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日本の社内研修では、目的、対象者、受講後の行動変化、理解度確認を明確にした丁寧な構成が好まれる。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研修目的→対象者→学習内容→進行→ケース演習→確認テスト→まとめ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研修資料PPTの見本 伝わる社内教育スライド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