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presentation｜BtoBサービス向け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日本語 school enrollment presentation｜BtoBサービス向け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日本語 school enrollment presentation｜BtoBサービス向け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ja-JP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Japan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日本語 school enrollment presentation｜BtoBサービス向け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日本語 school enrollment presentation｜BtoBサービス向け, presentation, Japan, Japanese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Favor formality, completeness, clear process, and risk-aware phrasing that reduces ambiguity.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Favor formality, completeness, clear process, and risk-aware phrasing that reduces ambiguity.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日本語 school enrollment presentation｜BtoBサービス向け</dc:title>
  <dc:subject>Turn the current conversation into a structured presentation artifact</dc:subject>
  <dc:creator>秒搭</dc:creator>
  <cp:lastModifiedBy>秒搭</cp:lastModifiedBy>
  <cp:revision>1</cp:revision>
  <dcterms:created xsi:type="dcterms:W3CDTF">2026-03-28T19:17:29Z</dcterms:created>
  <dcterms:modified xsi:type="dcterms:W3CDTF">2026-03-28T19:17:29Z</dcterms:modified>
</cp:coreProperties>
</file>