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日本語 product launch proposal deck｜採用広報向け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日本語 product launch proposal deck｜採用広報向け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日本語 product launch proposal deck｜採用広報向け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ja-JP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Japan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日本語 product launch proposal deck｜採用広報向け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日本語 product launch proposal deck｜採用広報向け, presentation, Japan, Japanese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formality, completeness, clear process, and risk-aware phrasing that reduces ambiguity.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formality, completeness, clear process, and risk-aware phrasing that reduces ambiguity.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日本語 product launch proposal deck｜採用広報向け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2026-03-18T00:15:08Z</dcterms:created>
  <dcterms:modified xsi:type="dcterms:W3CDTF">2026-03-18T00:15:08Z</dcterms:modified>
</cp:coreProperties>
</file>