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日本語 new energy partner presentation｜管理部門向け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日本語 new energy partner presentation｜管理部門向け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日本語 new energy partner presentation｜管理部門向け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ja-JP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Japan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日本語 new energy partner presentation｜管理部門向け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日本語 new energy partner presentation｜管理部門向け, presentation, Japan, Japanese, 日本語 new energy partner presentation｜管理部門向け PPT 事例, 日本語 new energy partner presentation｜管理部門向け Japan, General business PPT 事例, 日本語 new energy partner presentation｜管理部門向け template, 日本語 new energy partner presentation｜管理部門向け example deck, 日本語 new energy partner presentation｜管理部門向け pitch deck, 日本語 new energy partner presentation｜管理部門向け report deck, 日本語 new energy partner presentation｜管理部門向け PowerPoint sample, 日本語 new energy partner presentation｜管理部門向け speaker notes, 日本語 new energy partner presentation｜管理部門向け テンプレート, 日本語 new energy partner presentation｜管理部門向け 例, 日本語 new energy partner presentation｜管理部門向け 雛形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formality, completeness, clear process, and risk-aware phrasing that reduces ambiguity.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formality, completeness, clear process, and risk-aware phrasing that reduces ambiguity.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日本語 new energy partner presentation｜管理部門向け</dc:title>
  <dc:subject>Turn the current conversation into a structured presentation artifact</dc:subject>
  <dc:creator>秒搭</dc:creator>
  <cp:lastModifiedBy>秒搭</cp:lastModifiedBy>
  <cp:revision>1</cp:revision>
  <dcterms:created xsi:type="dcterms:W3CDTF">2026-05-18T19:17:24Z</dcterms:created>
  <dcterms:modified xsi:type="dcterms:W3CDTF">2026-05-18T19:17:24Z</dcterms:modified>
</cp:coreProperties>
</file>