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presentation｜採用広報向け, presentation, Japan, Japanese, 日本語 new energy partner presentation｜採用広報向け PPT 事例, 日本語 new energy partner presentation｜採用広報向け Japan, General business PPT 事例, 日本語 new energy partner presentation｜採用広報向け template, 日本語 new energy partner presentation｜採用広報向け example deck, 日本語 new energy partner presentation｜採用広報向け pitch deck, 日本語 new energy partner presentation｜採用広報向け report deck, 日本語 new energy partner presentation｜採用広報向け PowerPoint sample, 日本語 new energy partner presentation｜採用広報向け speaker notes, 日本語 new energy partner presentation｜採用広報向け テンプレート, 日本語 new energy partner presentation｜採用広報向け 例, 日本語 new energy partner presentation｜採用広報向け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2026-05-17T19:17:23Z</dcterms:created>
  <dcterms:modified xsi:type="dcterms:W3CDTF">2026-05-17T19:17:23Z</dcterms:modified>
</cp:coreProperties>
</file>