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cross-border ecommerce strategy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cross-border ecommerce strategy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cross-border ecommerce strategy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cross-border ecommerce strategy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cross-border ecommerce strategy deck,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cross-border ecommerce strategy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