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新規事業企画書の作り方と完成例</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社内稟議・役員提案で通る構成と、そのまま使える実践サンプル</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日本企業の合意形成に適した新規事業企画書の基本構成、作成ポイント、完成イメージを理解し、社内提案用資料をすぐ作れる状態にする。</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新規事業企画書で求められること</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企画書の目的は『良い案』ではなく『意思決定できる材料』を示すこと</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日本企業では背景・目的・投資対効果・リスクの明確化が重要</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役員向け資料は結論先行、現場向け資料は実行詳細を補足</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稟議を通すには曖昧な表現より数値と前提条件が必要</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冒頭では、企画書はアイデア紹介ではなく意思決定資料であると定義する。特に日本企業では、事業性だけでなく、なぜ今やるのか、誰が責任を持つのか、どの程度のリスクを許容するのかをセットで示す必要があることを伝える。</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通りやすい企画書の基本構成</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課題：解決すべき経営・顧客課題を定義</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市場環境：市場規模・成長性・競争状況を整理</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顧客：ターゲットと利用シーンを具体化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提供価値：既存代替手段との差別化を明示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収益性：売上モデル・投資額・回収見込みを提示</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このスライドでは、汎用的で再現性の高い構成を示す。ユーザーの意向に沿って、課題から始まり、最後に実行体制とリスクまで落とし込む流れを強調する。単なる市場説明で終わらず、事業化判断に必要な論点が一通り揃っていることが重要。</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各章で押さえる作成ポイント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課題は『誰の何が困っているか』を一文で表現する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市場はTAMよりも参入可能市場と勝ち筋を重視する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顧客像は業種・規模・意思決定者まで落とし込む</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提供価値は機能ではなく導入効果で語る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収支は楽観ではなく保守ケースも併記する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各章の精度で企画書の説得力が変わる。特にありがちな失敗として、市場規模だけ大きく見せる、顧客像が曖昧、差別化が機能列挙に終始する、楽観的な売上計画だけ提示する、などがある。役員が知りたいのは『実現可能性』であると補足する。</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完成例：新規事業テーマ概要</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事業案：中堅製造業向け設備保全SaaSの新規立ち上げ</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背景：人手不足と老朽設備増加で保全業務の効率化需要が拡大</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対象顧客：工場を複数拠点で運営する従業員300〜3,000名企業</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提供価値：点検記録の一元化、故障予兆の見える化、監査対応の効率化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導入効果：保全工数20％削減、突発停止リスクの低減を想定</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ここから完成例として、具体的な新規事業テーマを提示する。日本の製造業を想定したテーマにすることで、社内提案資料としての現実感を持たせる。背景、顧客、価値、導入効果までを1枚で整理した例として見せる。</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完成例：市場性・収益性の示し方</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想定市場：国内中堅製造業の保全DX関連市場を初期ターゲットに設定</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参入仮説：既存ERPでは現場運用が重く、専用SaaSに隙間がある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収益モデル：月額利用料＋初期導入費＋オプション分析支援</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初年度計画：PoC 5社、有償導入2社、ARR 1,200万円を目標</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3年目目標：導入50社、ARR 3億円、黒字化達成を想定</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完成例の中で最も重要な市場性と収益性の見せ方を示す。市場規模の大きさだけでなく、どの領域から入るのか、なぜ勝てるのか、どの収益モデルで積み上げるのかをセットで説明する。初年度と3年目の数字に飛躍がないよう、段階的成長として見せる。</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完成例：リスク・体制・ロードマップ</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主要リスク：現場定着の難しさ、初期開発遅延、営業立ち上がり不足</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対応策：PoC先行、標準機能の絞り込み、業界経験者の営業配置</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推進体制：事業責任者1名、PdM1名、開発3名、営業2名で開始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6か月計画：要件定義→PoC開発→先行導入→改善</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意思決定条件：PoC継続率、利用頻度、受注単価で次投資を判断</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日本企業向けの企画書では、リスクを過小評価しないことが信頼につながる。このスライドでは、リスクを列挙するだけでなく、対策と判断基準まで明示する点が重要。加えて、体制とスケジュールを示すことで、実行可能性を担保する。</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企画書を仕上げる際の実務チェックリスト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冒頭1枚で結論・目的・投資判断ポイントが伝わるか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数値の根拠と前提条件が資料内で説明されているか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競合比較が機能一覧ではなく勝ち筋の説明になっているか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必要リソースと社内依存事項が明確か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反対意見を想定したQ&amp;A論点を準備しているか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最後の詰めとして、資料完成前に確認すべき観点を提示する。特に社内稟議では、企画そのものよりも、突っ込まれた時に説明できるかが重要になる。経営陣、関連部署、現場の三者が気にする論点を事前に織り込むよう促す。</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8</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8. 次のアクション</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自社テーマを1つ選び、基本構成に沿って1ページずつ整理する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最初に『課題・顧客・提供価値』の3点を明文化する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次に市場・収益・リスクを数値ベースで補強する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役員説明用は7〜10枚、詳細版は別紙で作成する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まずはPoC前提の小さな提案に落とし込むことを推奨</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締めでは、聞いて終わりにさせず、すぐ実務に移せる行動に落とす。最初から完璧な中期計画を作るより、課題、顧客、価値を明確にし、小さく検証できる提案に仕上げることを勧める。必要ならこの完成例を自社テーマへ置き換えて使えると案内する。</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新規事業企画書の作り方と完成例</dc:title>
  <dc:subject>日本企業の合意形成に適した新規事業企画書の基本構成、作成ポイント、完成イメージを理解し、社内提案用資料をすぐ作れる状態にする。</dc:subject>
  <dc:creator>秒搭</dc:creator>
  <cp:lastModifiedBy>秒搭</cp:lastModifiedBy>
  <cp:revision>1</cp:revision>
  <dcterms:created xsi:type="dcterms:W3CDTF">2026-03-17T12:25:33Z</dcterms:created>
  <dcterms:modified xsi:type="dcterms:W3CDTF">2026-03-17T12:25:33Z</dcterms:modified>
</cp:coreProperties>
</file>