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採用ピッチ資料の作成例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採用ピッチ資料の作成例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採用ピッチ資料の作成例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人事、採用担当、ベンチャー企業の経営者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人事・採用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応募数や候補者理解を高める採用資料の事例を見たい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採用ピッチ資料 ppt, 採用広報 資料 例, 会社説明会 スライド サンプル, 採用資料 テンプレート, 候補者向け プレゼン 資料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日本の求職者向けには、事業の安定性、働き方、福利厚生、評価制度、入社後イメージを具体的に示すと効果的。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ミッション→事業内容→市場成長性→組織文化→働く環境→制度→募集職種→選考フロー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採用ピッチ資料の作成例</dc:title>
  <dc:subject>Turn the current conversation into a structured presentation artifact</dc:subject>
  <dc:creator>秒搭</dc:creator>
  <cp:lastModifiedBy>秒搭</cp:lastModifiedBy>
  <cp:revision>1</cp:revision>
  <dcterms:created xsi:type="dcterms:W3CDTF">2026-03-17T19:17:05Z</dcterms:created>
  <dcterms:modified xsi:type="dcterms:W3CDTF">2026-03-17T19:17:05Z</dcterms:modified>
</cp:coreProperties>
</file>