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マーケティング戦略プレゼンの実例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マーケティング戦略プレゼンの実例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マーケティング戦略プレゼンの実例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マーケティング担当、ブランドマネージャー、広告代理店プランナー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マーケティング・広告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戦略性のあるマーケティング提案資料の構成を参考にしたい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マーケティング戦略 ppt, マーケティング提案書 例, 戦略プレゼン 資料 サンプル, 販促計画 スライド, KPI 資料 テンプレート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日本では、定量根拠、競合比較、実施体制、予算対効果を丁寧に示すと承認を得やすい。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市場分析→顧客インサイト→戦略方針→施策案→KPI→予算→運用体制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マーケティング戦略プレゼンの実例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