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営業提案資料の成功パターンとサンプル</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受注率を高めるBtoB提案書の構成・見せ方・実践テンプレート</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日本の法人営業で信頼を得ながら受注率を上げるための、営業提案資料の基本構成、成功パターン、実用的なサンプルを提示する</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1. 提案資料で受注率が変わる理由</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提案資料は『説明資料』ではなく『意思決定支援ツール』</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日本企業では顧客理解の深さが信頼形成に直結</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比較検討時は費用対効果と導入後運用が重視される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曖昧な表現よりも前提・範囲・進め方の明示が有効</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冒頭では、提案資料の役割を単なる商品紹介から、社内稟議や比較検討を後押しする資料へと再定義する。日本の法人営業では、製品の魅力だけでなく、相手の課題を理解していること、導入後も安心して運用できることを丁寧に示すことが重要であると伝える。</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2. 成功しやすい提案資料の基本構成</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現状課題：顧客の背景・課題・放置リスクを整理</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解決策：課題に対する具体的な打ち手を提示</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導入メリット：定量・定性の効果を明確化</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事例：類似企業の成果で納得感を補強</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費用・導入手順：意思決定に必要な情報を網羅</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このスライドでは、提案資料の王道構成を示す。特に『課題→解決策→効果→事例→費用→導入手順』の流れは、相手が理解しやすく、社内共有もしやすい。流れに沿って話すことで、営業担当者ごとの差を減らし、再現性の高い提案が可能になる。</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3. 現状課題の示し方：刺さる冒頭の作り方</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顧客の現状を事実ベースで簡潔に言語化する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課題は3点以内に絞り、優先順位をつける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放置した場合の影響を業務・売上・工数で示す</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『御社向けに整理した』印象を冒頭でつくる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提案資料の序盤で最も重要なのは、顧客が『自社のことを理解している』と感じること。業界共通の一般論だけでは弱く、ヒアリング内容や現状の運用を反映した表現が必要になる。課題は多すぎると焦点がぼやけるため、重要度の高いものに絞る。</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4. 解決策と導入メリットの見せ方</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機能説明ではなく『課題との対応関係』で示す</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導入後の業務フローを図解で具体化する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効果は削減時間・成約率・工数などで定量化</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運用支援・サポート体制もセットで提示する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ここでは、製品説明中心の資料にならないよう注意点を伝える。顧客が知りたいのは機能一覧ではなく、自社課題がどう改善されるかである。特に日本市場では、導入後の伴走支援、定着支援、問い合わせ対応などの安心材料が提案の評価を大きく左右する。</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5. 受注につながる事例・費用ページの作法</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事例は業界・企業規模・課題の近さで選定する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成果は『導入前→導入後』の比較で見せる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費用は初期・月額・オプションを分けて明示</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投資対効果は回収見込みや削減効果で補足する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事例ページでは、単なる導入実績の羅列ではなく、顧客が自社に置き換えられるかが重要になる。費用ページでは、総額だけでなく内訳や前提条件を明示し、不明点を減らす。価格の納得感を高めるために、期待効果や回収期間も合わせて示すと説得力が増す。</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6. 実践サンプル：提案書の1ストーリー例</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課題：営業資料作成に時間がかかり提案品質が属人化</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解決：テンプレート化と自動生成で資料作成を標準化</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効果：作成時間50%削減、提案スピード向上</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導入：2週間で初期設定、1か月で運用定着を支援</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このスライドでは、実際に使える提案ストーリーの簡易サンプルを提示する。SaaSや営業支援ツールを想定し、現場で起こりやすい『属人化』『工数増大』『品質ばらつき』を起点に解決策へつなげる。短くても、課題・解決・効果・導入の流れが一貫していることが重要である。</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7. まとめと次のアクション</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提案資料は『顧客理解』と『意思決定支援』が核心</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基本構成を型化すると提案品質を安定化できる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費用対効果と導入後運用の明示が信頼を高める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次回提案からテンプレート化と事例整備を着手する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最後に、成功する提案資料の要点を再確認する。重要なのは見た目の派手さではなく、顧客の検討プロセスに沿って不安を解消し、判断しやすくすること。実務上の次の一歩として、提案書テンプレートの整備、事例ページの標準化、費用ページの説明ルール統一を推奨する。</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営業提案資料の成功パターンとサンプル</dc:title>
  <dc:subject>日本の法人営業で信頼を得ながら受注率を上げるための、営業提案資料の基本構成、成功パターン、実用的なサンプルを提示する</dc:subject>
  <dc:creator>秒搭</dc:creator>
  <cp:lastModifiedBy>秒搭</cp:lastModifiedBy>
  <cp:revision>1</cp:revision>
  <dcterms:created xsi:type="dcterms:W3CDTF">2026-03-17T14:57:03Z</dcterms:created>
  <dcterms:modified xsi:type="dcterms:W3CDTF">2026-03-17T14:57:03Z</dcterms:modified>
</cp:coreProperties>
</file>