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医療機関向けサービス提案書のプレゼン例</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医療機関向けサービス提案書のプレゼン例</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医療機関向けサービス提案書のプレゼン例</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医療業界営業、ヘルスケア企業、病院向けソリューション担当</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医療・ヘルスケア</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ja-JP</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Japan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病院やクリニック向けに失礼なく説得力のある提案資料を作りたい</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医療機関 提案書 ppt, 病院向け プレゼン 例, ヘルスケア 営業資料 サンプル, クリニック 提案資料 テンプレート, 医療 DX 提案書</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日本の医療機関向け資料では、個人情報保護、運用負荷軽減、法令遵守、現場負担への配慮を明確に示すことが不可欠。</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formality, completeness, clear process, and risk-aware phrasing that reduces ambiguity.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Template hint: 医療現場の課題→提案概要→導入効果→運用イメージ→セキュリティ・法令配慮→支援体制→導入手順</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医療機関向けサービス提案書のプレゼン例</dc:title>
  <dc:subject>Turn the current conversation into a structured presentation artifact</dc:subject>
  <dc:creator>秒搭</dc:creator>
  <cp:lastModifiedBy>秒搭</cp:lastModifiedBy>
  <cp:revision>1</cp:revision>
  <dcterms:created xsi:type="dcterms:W3CDTF">2026-03-17T22:52:04Z</dcterms:created>
  <dcterms:modified xsi:type="dcterms:W3CDTF">2026-03-17T22:52:04Z</dcterms:modified>
</cp:coreProperties>
</file>