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会社紹介資料の定番構成と見本</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信頼感を高める日本向けコーポレートプレゼンの基本テンプレート</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日本市場で求められる客観性と安心感を押さえた、短時間で使える会社紹介資料の定番構成例を提示する</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1. 表紙・資料の目的</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資料名：会社紹介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用途：営業・採用・広報で共通利用</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目的：企業理解と信頼形成を促進</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想定時間：5〜10分で説明可能</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冒頭では、会社紹介資料が誰に向けたもので、どの場面で使うのかを明確に伝えます。日本では簡潔でも目的が整理された資料が好まれるため、用途と説明時間を最初に示すと受け手が安心して聞けます。</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2. 会社概要</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会社名、設立年、代表者名</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本社所在地・拠点一覧</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資本金、従業員数</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事業領域の要約を一文で提示</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会社概要は最も基本的な信頼情報です。法人格、所在地、規模感が分かると、初対面の相手でも判断しやすくなります。事業内容は長く説明せず、一文で分かる表現にまとめるのが効果的です。</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3. 沿革・これまでの歩み</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創業の背景と設立の経緯</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主要な節目を年表で整理</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事業拡大・拠点開設の実績</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現在に至る成長の流れを可視化</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日本市場では沿革の有無が安心感に直結します。長く継続していること、着実に成長していること、重要な転機を乗り越えてきたことを時系列で示すと、企業としての安定感を伝えやすくなります。</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4. 事業内容・提供価値</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主力事業を3項目以内で整理</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主要サービス・製品の概要</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顧客課題と提供価値を対応表示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対象業界・対象顧客を明確化</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事業内容の説明では、何をしている会社かだけでなく、誰のどんな課題を解決しているかを示します。営業資料としても使えるよう、サービス説明は受け手目線で整理すると伝わりやすくなります。</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5. 当社の強み・選ばれる理由</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品質、対応力、専門性を明示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独自技術・ノウハウを簡潔に紹介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認証・資格・業界基準への対応</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他社比較で伝わる差別化ポイント</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強みのページでは、自社評価だけでなく客観情報を入れることが重要です。認証、資格、対応実績などを加えることで、単なるアピールではなく根拠のある説明として受け取ってもらえます。</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6. 実績・取引先・導入事例</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主要取引先・対応業界を掲載</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導入件数や継続率などを数値化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代表事例を1〜2件で紹介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守秘義務に配慮した表現を徹底</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実績は信頼構築に最も効果的な要素の一つです。社名掲載が難しい場合でも、業界、件数、導入規模などを使えば十分に説得力を持たせられます。曖昧な表現を避け、確認可能な数値を優先してください。</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7</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7. 組織体制・今後の方針</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事業推進を支える部門構成</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責任体制と対応窓口を明確化</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中期的な成長方針を提示</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顧客・社会への提供価値を再確認</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組織体制を示すことで、案件対応力や継続性への安心感が高まります。加えて、今後の方針を簡潔に示すと、単なる現状紹介ではなく将来性のある企業として印象づけることができます。</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8</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8. まとめ・次のアクション</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定番構成は信頼形成に有効</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客観情報を優先して掲載する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用途別に営業・採用向けへ微調整</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次のステップ：自社情報を当てはめて作成開始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締めくくりでは、会社紹介資料は見た目以上に構成と情報選定が重要であることを再確認します。まずは定番構成に沿って情報を埋め、用途に応じて事例や訴求点を差し替える運用を推奨します。</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会社紹介資料の定番構成と見本</dc:title>
  <dc:subject>日本市場で求められる客観性と安心感を押さえた、短時間で使える会社紹介資料の定番構成例を提示する</dc:subject>
  <dc:creator>秒搭</dc:creator>
  <cp:lastModifiedBy>秒搭</cp:lastModifiedBy>
  <cp:revision>1</cp:revision>
  <dcterms:created xsi:type="dcterms:W3CDTF">2026-03-17T16:44:13Z</dcterms:created>
  <dcterms:modified xsi:type="dcterms:W3CDTF">2026-03-17T16:44:13Z</dcterms:modified>
</cp:coreProperties>
</file>