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不動産オーナー向け提案資料のPPT事例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不動産オーナー向け提案資料のPPT事例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不動産オーナー向け提案資料のPPT事例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不動産営業、賃貸管理会社、資産活用コンサルタント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不動産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不動産オーナーに納得してもらえる提案資料の例を見たい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不動産 提案資料 ppt, オーナー向け プレゼン 例, 空室対策 資料 サンプル, 賃貸管理 提案書 テンプレート, 資産活用 プレゼン 資料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日本の不動産提案では、周辺相場、収支根拠、修繕・管理リスク、法令面への配慮を丁寧に示すことが信頼につながる。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物件現状→市場分析→課題→改善案→収支試算→実施スケジュール→管理体制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不動産オーナー向け提案資料のPPT事例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