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IR説明会資料のわかりやすい作り方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IR説明会資料のわかりやすい作り方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IR説明会資料のわかりやすい作り方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上場企業のIR担当、経営企画、CFO室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金融・IR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投資家向けに信頼性の高いIR資料の見本を探している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IR資料 ppt, 決算説明会 資料 例, 投資家向け プレゼン サンプル, IR説明会 スライド, 上場企業 資料 テンプレート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日本のIRでは、数値根拠、前年同期比較、セグメント別説明、リスク開示の明確さが重視される。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ハイライト→業績推移→事業別状況→成長戦略→KPI→株主還元→リスクと見通し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IR説明会資料のわかりやすい作り方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