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DX推進計画の社内説明資料サンプル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DX推進計画の社内説明資料サンプル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DX推進計画の社内説明資料サンプル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情報システム部門、DX推進室、経営企画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IT・業務改革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DX施策を社内で通すための説明資料の型を知りたい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DX推進 資料 ppt, 業務改善 プレゼン 例, システム導入 提案書 サンプル, 社内説明資料 テンプレート, DX計画 スライド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日本企業では、既存業務への影響、移行リスク、教育計画、情報セキュリティ面への配慮が重要視される。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現状整理→課題→導入方針→期待効果→費用対効果→リスク→移行計画→体制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DX推進計画の社内説明資料サンプル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2026-03-17T22:52:04Z</dcterms:created>
  <dcterms:modified xsi:type="dcterms:W3CDTF">2026-03-17T22:52:04Z</dcterms:modified>
</cp:coreProperties>
</file>