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Français startup financing pitch deck for ecommerce operators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Français startup financing pitch deck for ecommerce operators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Français startup financing pitch deck for ecommerce operators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fr-FR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France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Français startup financing pitch deck for ecommerce operators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Français startup financing pitch deck for ecommerce operators, presentation, France, French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Balance brand tone and clarity, keep the narrative polished, and avoid generic sales wording.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Balance brand tone and clarity, keep the narrative polished, and avoid generic sales wording.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Français startup financing pitch deck for ecommerce operators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2026-03-18T00:14:58Z</dcterms:created>
  <dcterms:modified xsi:type="dcterms:W3CDTF">2026-03-18T00:14:58Z</dcterms:modified>
</cp:coreProperties>
</file>