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notesMasterIdLst>
    <p:notesMasterId r:id="rId9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8111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8111D"/>
          </a:solidFill>
          <a:ln w="12700">
            <a:solidFill>
              <a:srgbClr val="08111D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566928" y="749808"/>
            <a:ext cx="182880" cy="2103120"/>
          </a:xfrm>
          <a:prstGeom prst="rect">
            <a:avLst/>
          </a:prstGeom>
          <a:solidFill>
            <a:srgbClr val="4CC9F0"/>
          </a:solidFill>
          <a:ln w="12700">
            <a:solidFill>
              <a:srgbClr val="4CC9F0">
                <a:alpha val="0"/>
              </a:srgbClr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32688" y="804672"/>
            <a:ext cx="8961120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F8FB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Français new energy partner presentation for service companies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950976" y="2084832"/>
            <a:ext cx="78638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A6BD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Generated from the active 秒搭 conversation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950976" y="5230368"/>
            <a:ext cx="6035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7FDB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Objective: Turn the current conversation into a structured presentation artifact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950976" y="5760720"/>
            <a:ext cx="43891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7D93A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Generated by 秒搭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9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310896"/>
          </a:xfrm>
          <a:prstGeom prst="rect">
            <a:avLst/>
          </a:prstGeom>
          <a:solidFill>
            <a:srgbClr val="12263A"/>
          </a:solidFill>
          <a:ln w="12700">
            <a:solidFill>
              <a:srgbClr val="0B1220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82296"/>
            <a:ext cx="31089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D6E6F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秒搭 · Slide 1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03504" y="658368"/>
            <a:ext cx="10607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1263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Français new energy partner presentation for service companies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585216" y="1481328"/>
            <a:ext cx="10991088" cy="4498848"/>
          </a:xfrm>
          <a:prstGeom prst="roundRect">
            <a:avLst>
              <a:gd name="adj" fmla="val 1626"/>
            </a:avLst>
          </a:prstGeom>
          <a:solidFill>
            <a:srgbClr val="FFFFFF"/>
          </a:solidFill>
          <a:ln w="12700">
            <a:solidFill>
              <a:srgbClr val="D7E6F1"/>
            </a:solidFill>
            <a:prstDash val="solid"/>
          </a:ln>
          <a:effectLst>
            <a:outerShdw sx="100000" sy="100000" kx="0" ky="0" algn="bl" rotWithShape="0" blurRad="12700" dist="12700" dir="2700000">
              <a:srgbClr val="B8C7D4">
                <a:alpha val="12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914400" y="1828800"/>
            <a:ext cx="987552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Example objective: Build a complete PPT example that a Chinese-first or local-market team could actually download and present.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Topic title: Français new energy partner presentation for service companies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Target audience: Users searching for practical templates and high-quality examples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Industry: General business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77824" y="6144768"/>
            <a:ext cx="10149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A7F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Open with the core intent and what the deck will resolve.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9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310896"/>
          </a:xfrm>
          <a:prstGeom prst="rect">
            <a:avLst/>
          </a:prstGeom>
          <a:solidFill>
            <a:srgbClr val="12263A"/>
          </a:solidFill>
          <a:ln w="12700">
            <a:solidFill>
              <a:srgbClr val="0B1220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82296"/>
            <a:ext cx="31089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D6E6F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秒搭 · Slide 2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03504" y="658368"/>
            <a:ext cx="10607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1263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Situation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585216" y="1481328"/>
            <a:ext cx="10991088" cy="4498848"/>
          </a:xfrm>
          <a:prstGeom prst="roundRect">
            <a:avLst>
              <a:gd name="adj" fmla="val 1626"/>
            </a:avLst>
          </a:prstGeom>
          <a:solidFill>
            <a:srgbClr val="FFFFFF"/>
          </a:solidFill>
          <a:ln w="12700">
            <a:solidFill>
              <a:srgbClr val="D7E6F1"/>
            </a:solidFill>
            <a:prstDash val="solid"/>
          </a:ln>
          <a:effectLst>
            <a:outerShdw sx="100000" sy="100000" kx="0" ky="0" algn="bl" rotWithShape="0" blurRad="12700" dist="12700" dir="2700000">
              <a:srgbClr val="B8C7D4">
                <a:alpha val="12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914400" y="1828800"/>
            <a:ext cx="987552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Locale: fr-FR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Region: France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Search intent: Find a high-quality Français new energy partner presentation for service companies example to adapt quickly.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SEO keywords: Français new energy partner presentation for service companies, presentation, France, French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77824" y="6144768"/>
            <a:ext cx="10149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A7F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 the present state before proposing action.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9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310896"/>
          </a:xfrm>
          <a:prstGeom prst="rect">
            <a:avLst/>
          </a:prstGeom>
          <a:solidFill>
            <a:srgbClr val="12263A"/>
          </a:solidFill>
          <a:ln w="12700">
            <a:solidFill>
              <a:srgbClr val="0B1220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82296"/>
            <a:ext cx="31089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D6E6F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秒搭 · Slide 3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03504" y="658368"/>
            <a:ext cx="10607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1263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Key Findings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585216" y="1481328"/>
            <a:ext cx="10991088" cy="4498848"/>
          </a:xfrm>
          <a:prstGeom prst="roundRect">
            <a:avLst>
              <a:gd name="adj" fmla="val 1626"/>
            </a:avLst>
          </a:prstGeom>
          <a:solidFill>
            <a:srgbClr val="FFFFFF"/>
          </a:solidFill>
          <a:ln w="12700">
            <a:solidFill>
              <a:srgbClr val="D7E6F1"/>
            </a:solidFill>
            <a:prstDash val="solid"/>
          </a:ln>
          <a:effectLst>
            <a:outerShdw sx="100000" sy="100000" kx="0" ky="0" algn="bl" rotWithShape="0" blurRad="12700" dist="12700" dir="2700000">
              <a:srgbClr val="B8C7D4">
                <a:alpha val="12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914400" y="1828800"/>
            <a:ext cx="987552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conversation and files to ground the argument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Extract the few signals that matter most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Keep findings specific and decision-oriented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77824" y="6144768"/>
            <a:ext cx="10149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A7F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Present the strongest facts or synthesized observations.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9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310896"/>
          </a:xfrm>
          <a:prstGeom prst="rect">
            <a:avLst/>
          </a:prstGeom>
          <a:solidFill>
            <a:srgbClr val="12263A"/>
          </a:solidFill>
          <a:ln w="12700">
            <a:solidFill>
              <a:srgbClr val="0B1220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82296"/>
            <a:ext cx="31089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D6E6F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秒搭 · Slide 4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03504" y="658368"/>
            <a:ext cx="10607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1263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Recommended Approach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585216" y="1481328"/>
            <a:ext cx="10991088" cy="4498848"/>
          </a:xfrm>
          <a:prstGeom prst="roundRect">
            <a:avLst>
              <a:gd name="adj" fmla="val 1626"/>
            </a:avLst>
          </a:prstGeom>
          <a:solidFill>
            <a:srgbClr val="FFFFFF"/>
          </a:solidFill>
          <a:ln w="12700">
            <a:solidFill>
              <a:srgbClr val="D7E6F1"/>
            </a:solidFill>
            <a:prstDash val="solid"/>
          </a:ln>
          <a:effectLst>
            <a:outerShdw sx="100000" sy="100000" kx="0" ky="0" algn="bl" rotWithShape="0" blurRad="12700" dist="12700" dir="2700000">
              <a:srgbClr val="B8C7D4">
                <a:alpha val="12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914400" y="1828800"/>
            <a:ext cx="987552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Regional nuance: Balance brand tone and clarity, keep the narrative polished, and avoid generic sales wording.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Market notes: Balance brand tone and clarity, keep the narrative polished, and avoid generic sales wording.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77824" y="6144768"/>
            <a:ext cx="10149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A7F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Describe the proposed direction and why it is the best path.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9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310896"/>
          </a:xfrm>
          <a:prstGeom prst="rect">
            <a:avLst/>
          </a:prstGeom>
          <a:solidFill>
            <a:srgbClr val="12263A"/>
          </a:solidFill>
          <a:ln w="12700">
            <a:solidFill>
              <a:srgbClr val="0B1220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82296"/>
            <a:ext cx="31089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D6E6F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秒搭 · Slide 5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03504" y="658368"/>
            <a:ext cx="10607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1263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Assets and Memory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585216" y="1481328"/>
            <a:ext cx="10991088" cy="4498848"/>
          </a:xfrm>
          <a:prstGeom prst="roundRect">
            <a:avLst>
              <a:gd name="adj" fmla="val 1626"/>
            </a:avLst>
          </a:prstGeom>
          <a:solidFill>
            <a:srgbClr val="FFFFFF"/>
          </a:solidFill>
          <a:ln w="12700">
            <a:solidFill>
              <a:srgbClr val="D7E6F1"/>
            </a:solidFill>
            <a:prstDash val="solid"/>
          </a:ln>
          <a:effectLst>
            <a:outerShdw sx="100000" sy="100000" kx="0" ky="0" algn="bl" rotWithShape="0" blurRad="12700" dist="12700" dir="2700000">
              <a:srgbClr val="B8C7D4">
                <a:alpha val="12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914400" y="1828800"/>
            <a:ext cx="987552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Carry forward reusable decisions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Keep files attached to the work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memory to improve future execution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77824" y="6144768"/>
            <a:ext cx="10149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A7F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Show why this workspace compounds value over time.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9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310896"/>
          </a:xfrm>
          <a:prstGeom prst="rect">
            <a:avLst/>
          </a:prstGeom>
          <a:solidFill>
            <a:srgbClr val="12263A"/>
          </a:solidFill>
          <a:ln w="12700">
            <a:solidFill>
              <a:srgbClr val="0B1220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82296"/>
            <a:ext cx="31089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D6E6F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秒搭 · Slide 6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03504" y="658368"/>
            <a:ext cx="10607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1263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Next Steps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585216" y="1481328"/>
            <a:ext cx="10991088" cy="4498848"/>
          </a:xfrm>
          <a:prstGeom prst="roundRect">
            <a:avLst>
              <a:gd name="adj" fmla="val 1626"/>
            </a:avLst>
          </a:prstGeom>
          <a:solidFill>
            <a:srgbClr val="FFFFFF"/>
          </a:solidFill>
          <a:ln w="12700">
            <a:solidFill>
              <a:srgbClr val="D7E6F1"/>
            </a:solidFill>
            <a:prstDash val="solid"/>
          </a:ln>
          <a:effectLst>
            <a:outerShdw sx="100000" sy="100000" kx="0" ky="0" algn="bl" rotWithShape="0" blurRad="12700" dist="12700" dir="2700000">
              <a:srgbClr val="B8C7D4">
                <a:alpha val="12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914400" y="1828800"/>
            <a:ext cx="987552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Confirm the objective and audience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Refine the deck with any missing data or files</a:t>
            </a:r>
            <a:endParaRPr lang="en-US" sz="1700" dirty="0"/>
          </a:p>
          <a:p>
            <a:pPr marL="177800" indent="-1778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2034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Download the PPTX and continue editing or presenting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77824" y="6144768"/>
            <a:ext cx="10149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A7F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Close with concrete actions and ownership.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秒搭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Français new energy partner presentation for service companies</dc:title>
  <dc:subject>Turn the current conversation into a structured presentation artifact</dc:subject>
  <dc:creator>秒搭</dc:creator>
  <cp:lastModifiedBy>秒搭</cp:lastModifiedBy>
  <cp:revision>1</cp:revision>
  <dcterms:created xsi:type="dcterms:W3CDTF">2026-05-12T19:17:20Z</dcterms:created>
  <dcterms:modified xsi:type="dcterms:W3CDTF">2026-05-12T19:17:20Z</dcterms:modified>
</cp:coreProperties>
</file>